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60" r:id="rId6"/>
    <p:sldId id="259" r:id="rId7"/>
    <p:sldId id="261" r:id="rId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923" autoAdjust="0"/>
    <p:restoredTop sz="94660"/>
  </p:normalViewPr>
  <p:slideViewPr>
    <p:cSldViewPr>
      <p:cViewPr>
        <p:scale>
          <a:sx n="70" d="100"/>
          <a:sy n="70" d="100"/>
        </p:scale>
        <p:origin x="-126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18.06.2014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18.06.2014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18.06.2014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ru-RU" smtClean="0"/>
              <a:pPr/>
              <a:t>18.06.2014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18.06.2014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265"/>
            <a:ext cx="7848354" cy="652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1071538" y="4143380"/>
            <a:ext cx="6858048" cy="160019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sz="3600" smtClean="0">
                <a:solidFill>
                  <a:srgbClr val="FF0000"/>
                </a:solidFill>
              </a:rPr>
              <a:t> 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sz="3600" dirty="0" smtClean="0">
                <a:solidFill>
                  <a:srgbClr val="FF0000"/>
                </a:solidFill>
              </a:rPr>
              <a:t> "</a:t>
            </a:r>
            <a:r>
              <a:rPr sz="3600" dirty="0" err="1" smtClean="0">
                <a:solidFill>
                  <a:srgbClr val="FF0000"/>
                </a:solidFill>
              </a:rPr>
              <a:t>Липецкая</a:t>
            </a:r>
            <a:r>
              <a:rPr sz="3600" dirty="0" smtClean="0">
                <a:solidFill>
                  <a:srgbClr val="FF0000"/>
                </a:solidFill>
              </a:rPr>
              <a:t> </a:t>
            </a:r>
            <a:r>
              <a:rPr sz="3600" dirty="0" err="1" smtClean="0">
                <a:solidFill>
                  <a:srgbClr val="FF0000"/>
                </a:solidFill>
              </a:rPr>
              <a:t>область</a:t>
            </a:r>
            <a:r>
              <a:rPr sz="3600" dirty="0" smtClean="0">
                <a:solidFill>
                  <a:srgbClr val="FF0000"/>
                </a:solidFill>
              </a:rPr>
              <a:t> </a:t>
            </a:r>
            <a:r>
              <a:rPr sz="3600" dirty="0" err="1" smtClean="0">
                <a:solidFill>
                  <a:srgbClr val="FF0000"/>
                </a:solidFill>
              </a:rPr>
              <a:t>от</a:t>
            </a:r>
            <a:r>
              <a:rPr sz="3600" dirty="0" smtClean="0">
                <a:solidFill>
                  <a:srgbClr val="FF0000"/>
                </a:solidFill>
              </a:rPr>
              <a:t> А </a:t>
            </a:r>
            <a:r>
              <a:rPr sz="3600" dirty="0" err="1" smtClean="0">
                <a:solidFill>
                  <a:srgbClr val="FF0000"/>
                </a:solidFill>
              </a:rPr>
              <a:t>до</a:t>
            </a:r>
            <a:r>
              <a:rPr sz="3600" dirty="0" smtClean="0">
                <a:solidFill>
                  <a:srgbClr val="FF0000"/>
                </a:solidFill>
              </a:rPr>
              <a:t> Я"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595" t="18750" r="8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Users\Петр\Documents\!калине\5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926" y="0"/>
            <a:ext cx="686214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-285784" y="2357430"/>
            <a:ext cx="7901014" cy="1600190"/>
          </a:xfrm>
        </p:spPr>
        <p:txBody>
          <a:bodyPr>
            <a:normAutofit/>
          </a:bodyPr>
          <a:lstStyle>
            <a:extLst/>
          </a:lstStyle>
          <a:p>
            <a:pPr algn="ctr"/>
            <a:endParaRPr lang="ru-RU" dirty="0"/>
          </a:p>
        </p:txBody>
      </p:sp>
      <p:pic>
        <p:nvPicPr>
          <p:cNvPr id="2050" name="Picture 2" descr="J:\Users\Петр\Documents\!калин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926" y="0"/>
            <a:ext cx="686214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583" r="12583"/>
          <a:stretch>
            <a:fillRect/>
          </a:stretch>
        </p:blipFill>
        <p:spPr bwMode="auto">
          <a:xfrm>
            <a:off x="0" y="0"/>
            <a:ext cx="9144000" cy="68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0834"/>
          <a:stretch>
            <a:fillRect/>
          </a:stretch>
        </p:blipFill>
        <p:spPr bwMode="auto">
          <a:xfrm>
            <a:off x="5315961" y="3143248"/>
            <a:ext cx="382803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542" r="26211"/>
          <a:stretch>
            <a:fillRect/>
          </a:stretch>
        </p:blipFill>
        <p:spPr bwMode="auto">
          <a:xfrm>
            <a:off x="0" y="3178641"/>
            <a:ext cx="2857488" cy="367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l="24708" r="13086"/>
          <a:stretch>
            <a:fillRect/>
          </a:stretch>
        </p:blipFill>
        <p:spPr bwMode="auto">
          <a:xfrm>
            <a:off x="0" y="0"/>
            <a:ext cx="355512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26576" r="13965"/>
          <a:stretch>
            <a:fillRect/>
          </a:stretch>
        </p:blipFill>
        <p:spPr bwMode="auto">
          <a:xfrm>
            <a:off x="2714612" y="0"/>
            <a:ext cx="3429024" cy="32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 l="22326" r="20597"/>
          <a:stretch>
            <a:fillRect/>
          </a:stretch>
        </p:blipFill>
        <p:spPr bwMode="auto">
          <a:xfrm>
            <a:off x="5857884" y="-1"/>
            <a:ext cx="3286116" cy="32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 l="27148" r="27148"/>
          <a:stretch>
            <a:fillRect/>
          </a:stretch>
        </p:blipFill>
        <p:spPr bwMode="auto">
          <a:xfrm>
            <a:off x="2857488" y="3231170"/>
            <a:ext cx="3018257" cy="36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Users\Петр\Pictures\large_detailed_tourist_map_of_Lipetsk_reg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074"/>
            <a:ext cx="9144000" cy="6549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12</Words>
  <PresentationFormat>Экран (4:3)</PresentationFormat>
  <Paragraphs>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2014-06-17T20:19:30Z</dcterms:created>
  <dcterms:modified xsi:type="dcterms:W3CDTF">2014-06-18T12:54:41Z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